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3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7956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1526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5868645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604765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2816669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41110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524444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73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995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2560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65735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0243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953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2962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8236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6101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503F44-A088-4ED3-ABF8-8908F9CE139F}" type="datetimeFigureOut">
              <a:rPr lang="en-US" smtClean="0"/>
              <a:t>2/24/2023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42E1EE9-0037-4DC7-8EB8-E578821B7E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857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9" r:id="rId1"/>
    <p:sldLayoutId id="2147483810" r:id="rId2"/>
    <p:sldLayoutId id="2147483811" r:id="rId3"/>
    <p:sldLayoutId id="2147483812" r:id="rId4"/>
    <p:sldLayoutId id="2147483813" r:id="rId5"/>
    <p:sldLayoutId id="2147483814" r:id="rId6"/>
    <p:sldLayoutId id="2147483815" r:id="rId7"/>
    <p:sldLayoutId id="2147483816" r:id="rId8"/>
    <p:sldLayoutId id="2147483817" r:id="rId9"/>
    <p:sldLayoutId id="2147483818" r:id="rId10"/>
    <p:sldLayoutId id="2147483819" r:id="rId11"/>
    <p:sldLayoutId id="2147483820" r:id="rId12"/>
    <p:sldLayoutId id="2147483821" r:id="rId13"/>
    <p:sldLayoutId id="2147483822" r:id="rId14"/>
    <p:sldLayoutId id="2147483823" r:id="rId15"/>
    <p:sldLayoutId id="214748382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E:\FileHistory\Ok\DESKTOP-QQE93ST\Data\C\Users\Ok\Desktop\اطلاعیه های سایت\سال های گذشته\آرم دانشکده 991\123456789 (2022_02_04 18_06_06 UTC).JPG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4400" y="96982"/>
            <a:ext cx="2105891" cy="1565564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Rectangle 4"/>
          <p:cNvSpPr/>
          <p:nvPr/>
        </p:nvSpPr>
        <p:spPr>
          <a:xfrm>
            <a:off x="2909455" y="377050"/>
            <a:ext cx="692727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/>
            <a:r>
              <a:rPr lang="fa-IR" sz="3600" dirty="0">
                <a:solidFill>
                  <a:srgbClr val="0070C0"/>
                </a:solidFill>
                <a:cs typeface="B Titr" panose="00000700000000000000" pitchFamily="2" charset="-78"/>
              </a:rPr>
              <a:t>پروژه دريافت درجه </a:t>
            </a:r>
            <a:r>
              <a:rPr lang="fa-IR" sz="3600" dirty="0" smtClean="0">
                <a:solidFill>
                  <a:srgbClr val="0070C0"/>
                </a:solidFill>
                <a:cs typeface="B Titr" panose="00000700000000000000" pitchFamily="2" charset="-78"/>
              </a:rPr>
              <a:t>کارشناسی</a:t>
            </a:r>
            <a:r>
              <a:rPr lang="fa-IR" sz="3600" dirty="0" smtClean="0">
                <a:solidFill>
                  <a:srgbClr val="FF0000"/>
                </a:solidFill>
                <a:cs typeface="B Titr" panose="00000700000000000000" pitchFamily="2" charset="-78"/>
              </a:rPr>
              <a:t> </a:t>
            </a:r>
            <a:endParaRPr lang="fa-IR" sz="3600" dirty="0">
              <a:solidFill>
                <a:srgbClr val="FF0000"/>
              </a:solidFill>
              <a:cs typeface="B Titr" panose="00000700000000000000" pitchFamily="2" charset="-78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4909" y="2839769"/>
            <a:ext cx="9696967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150000"/>
              </a:lnSpc>
              <a:spcAft>
                <a:spcPts val="0"/>
              </a:spcAft>
            </a:pPr>
            <a:r>
              <a:rPr lang="fa-IR" sz="2800" b="1" dirty="0">
                <a:solidFill>
                  <a:srgbClr val="0070C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B Titr" panose="00000700000000000000" pitchFamily="2" charset="-78"/>
              </a:rPr>
              <a:t>عنوان پروژه :</a:t>
            </a:r>
            <a:endParaRPr lang="en-US" sz="1600" b="1" dirty="0">
              <a:solidFill>
                <a:srgbClr val="0070C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B Titr" panose="00000700000000000000" pitchFamily="2" charset="-78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23455" y="2053015"/>
            <a:ext cx="9503001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150000"/>
              </a:lnSpc>
              <a:spcAft>
                <a:spcPts val="0"/>
              </a:spcAft>
            </a:pPr>
            <a:r>
              <a:rPr lang="fa-IR" sz="2800" b="1" dirty="0">
                <a:solidFill>
                  <a:srgbClr val="0070C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B Titr" panose="00000700000000000000" pitchFamily="2" charset="-78"/>
              </a:rPr>
              <a:t>رشته:  </a:t>
            </a:r>
            <a:endParaRPr lang="en-US" sz="2400" b="1" dirty="0">
              <a:solidFill>
                <a:srgbClr val="0070C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B Titr" panose="00000700000000000000" pitchFamily="2" charset="-78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60219" y="3690003"/>
            <a:ext cx="982165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150000"/>
              </a:lnSpc>
              <a:spcAft>
                <a:spcPts val="0"/>
              </a:spcAft>
            </a:pPr>
            <a:r>
              <a:rPr lang="fa-IR" sz="2400" b="1" dirty="0">
                <a:solidFill>
                  <a:srgbClr val="0070C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B Titr" panose="00000700000000000000" pitchFamily="2" charset="-78"/>
              </a:rPr>
              <a:t>نام دانشجو:</a:t>
            </a:r>
            <a:endParaRPr lang="en-US" sz="2000" b="1" dirty="0">
              <a:solidFill>
                <a:srgbClr val="0070C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B Titr" panose="00000700000000000000" pitchFamily="2" charset="-78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249382" y="4328640"/>
            <a:ext cx="993363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rtl="1">
              <a:lnSpc>
                <a:spcPct val="150000"/>
              </a:lnSpc>
              <a:spcAft>
                <a:spcPts val="0"/>
              </a:spcAft>
            </a:pPr>
            <a:r>
              <a:rPr lang="fa-IR" sz="2400" b="1" dirty="0">
                <a:solidFill>
                  <a:srgbClr val="0070C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B Titr" panose="00000700000000000000" pitchFamily="2" charset="-78"/>
              </a:rPr>
              <a:t>استاد راهنما:</a:t>
            </a:r>
            <a:endParaRPr lang="en-US" sz="2000" b="1" dirty="0">
              <a:solidFill>
                <a:srgbClr val="0070C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  <a:cs typeface="B Titr" panose="00000700000000000000" pitchFamily="2" charset="-7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094510" y="5845219"/>
            <a:ext cx="2230582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rtl="1">
              <a:lnSpc>
                <a:spcPct val="150000"/>
              </a:lnSpc>
              <a:spcAft>
                <a:spcPts val="0"/>
              </a:spcAft>
            </a:pPr>
            <a:r>
              <a:rPr lang="fa-IR" b="1" dirty="0">
                <a:solidFill>
                  <a:srgbClr val="C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B Nazanin" panose="00000400000000000000" pitchFamily="2" charset="-78"/>
              </a:rPr>
              <a:t>..... ماه سال ....</a:t>
            </a:r>
            <a:endParaRPr lang="en-US" b="1" dirty="0">
              <a:solidFill>
                <a:srgbClr val="C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Lotus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484081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14505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</TotalTime>
  <Words>19</Words>
  <Application>Microsoft Office PowerPoint</Application>
  <PresentationFormat>Widescreen</PresentationFormat>
  <Paragraphs>6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Arial</vt:lpstr>
      <vt:lpstr>B Nazanin</vt:lpstr>
      <vt:lpstr>B Titr</vt:lpstr>
      <vt:lpstr>Lotus</vt:lpstr>
      <vt:lpstr>Times New Roman</vt:lpstr>
      <vt:lpstr>Trebuchet MS</vt:lpstr>
      <vt:lpstr>Wingdings 3</vt:lpstr>
      <vt:lpstr>Facet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ERFAN RAYANEH</dc:creator>
  <cp:lastModifiedBy>ERFAN RAYANEH</cp:lastModifiedBy>
  <cp:revision>1</cp:revision>
  <dcterms:created xsi:type="dcterms:W3CDTF">2023-02-24T14:29:50Z</dcterms:created>
  <dcterms:modified xsi:type="dcterms:W3CDTF">2023-02-24T14:38:26Z</dcterms:modified>
</cp:coreProperties>
</file>

<file path=docProps/thumbnail.jpeg>
</file>