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C7EA-2433-44B8-AA6A-6731C006B0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13D3-379A-45BB-8331-A0294AE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4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C7EA-2433-44B8-AA6A-6731C006B0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13D3-379A-45BB-8331-A0294AE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1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C7EA-2433-44B8-AA6A-6731C006B0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13D3-379A-45BB-8331-A0294AE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C7EA-2433-44B8-AA6A-6731C006B0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13D3-379A-45BB-8331-A0294AE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1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C7EA-2433-44B8-AA6A-6731C006B0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13D3-379A-45BB-8331-A0294AE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3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C7EA-2433-44B8-AA6A-6731C006B0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13D3-379A-45BB-8331-A0294AE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3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C7EA-2433-44B8-AA6A-6731C006B0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13D3-379A-45BB-8331-A0294AE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8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C7EA-2433-44B8-AA6A-6731C006B0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13D3-379A-45BB-8331-A0294AE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1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C7EA-2433-44B8-AA6A-6731C006B0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13D3-379A-45BB-8331-A0294AE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7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C7EA-2433-44B8-AA6A-6731C006B0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13D3-379A-45BB-8331-A0294AE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C7EA-2433-44B8-AA6A-6731C006B0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13D3-379A-45BB-8331-A0294AE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CC7EA-2433-44B8-AA6A-6731C006B038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F13D3-379A-45BB-8331-A0294AE75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6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21916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1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12772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1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5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23" y="1600200"/>
            <a:ext cx="63251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9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281737" cy="406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6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0884"/>
            <a:ext cx="8229600" cy="41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4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4" y="2362200"/>
            <a:ext cx="795940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4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87302"/>
            <a:ext cx="5562600" cy="516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0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4864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5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136061" cy="328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5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98" y="1600200"/>
            <a:ext cx="60858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3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3362"/>
            <a:ext cx="6857999" cy="404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4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8" y="1676400"/>
            <a:ext cx="7811052" cy="387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1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658144"/>
            <a:ext cx="68389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7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73" y="1600200"/>
            <a:ext cx="6535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5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67" y="1600200"/>
            <a:ext cx="63380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2467769"/>
            <a:ext cx="67151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9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5</cp:revision>
  <dcterms:created xsi:type="dcterms:W3CDTF">2020-03-13T12:14:21Z</dcterms:created>
  <dcterms:modified xsi:type="dcterms:W3CDTF">2020-03-13T15:24:52Z</dcterms:modified>
</cp:coreProperties>
</file>