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9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5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864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4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8166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1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44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9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7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9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1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3F44-A088-4ED3-ABF8-8908F9CE139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2E1EE9-0037-4DC7-8EB8-E578821B7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5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09455" y="377050"/>
            <a:ext cx="6927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dirty="0">
                <a:solidFill>
                  <a:srgbClr val="0070C0"/>
                </a:solidFill>
                <a:cs typeface="B Titr" panose="00000700000000000000" pitchFamily="2" charset="-78"/>
              </a:rPr>
              <a:t>پروژه دريافت درجه </a:t>
            </a:r>
            <a:r>
              <a:rPr lang="fa-IR" sz="3600" dirty="0" smtClean="0">
                <a:solidFill>
                  <a:srgbClr val="0070C0"/>
                </a:solidFill>
                <a:cs typeface="B Titr" panose="00000700000000000000" pitchFamily="2" charset="-78"/>
              </a:rPr>
              <a:t>کارشناسی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endParaRPr lang="fa-IR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909" y="2839769"/>
            <a:ext cx="9696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عنوان پروژه :</a:t>
            </a:r>
            <a:endParaRPr lang="en-US" sz="1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3455" y="2053015"/>
            <a:ext cx="95030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رشته:  </a:t>
            </a:r>
            <a:endParaRPr lang="en-US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219" y="3690003"/>
            <a:ext cx="98216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نام دانشجو: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382" y="4328640"/>
            <a:ext cx="9933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استاد راهنما: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94510" y="5845219"/>
            <a:ext cx="223058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0"/>
              </a:spcAft>
            </a:pPr>
            <a:r>
              <a:rPr lang="fa-I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..... ماه سال ....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42" y="79130"/>
            <a:ext cx="1273073" cy="155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0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5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 Nazanin</vt:lpstr>
      <vt:lpstr>B Titr</vt:lpstr>
      <vt:lpstr>Lotus</vt:lpstr>
      <vt:lpstr>Times New Roman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ERFAN RAYANEH</dc:creator>
  <cp:lastModifiedBy>ERFAN RAYANEH</cp:lastModifiedBy>
  <cp:revision>2</cp:revision>
  <dcterms:created xsi:type="dcterms:W3CDTF">2023-02-24T14:29:50Z</dcterms:created>
  <dcterms:modified xsi:type="dcterms:W3CDTF">2025-05-25T04:29:17Z</dcterms:modified>
</cp:coreProperties>
</file>